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1578" y="-108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6B09E-2971-4F1C-A5D2-AAE63A69452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B0465-9786-42CD-8860-F4F948323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45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FD7D4EE-5643-473D-9D8E-7A73FB2D06C7}" type="datetimeFigureOut">
              <a:rPr lang="en-US"/>
              <a:pPr>
                <a:defRPr/>
              </a:pPr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BFC5969-8024-46F8-9845-CB2E385A0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3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5FF5-7E05-46E7-8440-89F41D854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8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FDBD1-6DE2-4C2D-A872-B900292C6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2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D31E3-7360-4F84-B63C-33FA57CA2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8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843B1-6DD0-4A28-8C77-CA735347C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0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57A99-C3F3-4D23-AB1C-923A24546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8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3159D-280C-43CF-AEE2-3AA23597A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636D9-A631-4709-9F7B-23797CE8D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93E91-587A-4458-96D0-C60326C9E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9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D9F38-5E52-4625-920D-E8A1AEDEF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0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B2FB7-AD4E-4E12-B6FB-2A514DA75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D2713-642B-4D35-A009-80AA1BDA1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DAE30E3-7F03-46B3-963D-947D6D16E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804863" y="1862138"/>
            <a:ext cx="1524000" cy="762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88900" y="4395788"/>
            <a:ext cx="1524000" cy="762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1706563" y="4405313"/>
            <a:ext cx="1524000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3551238" y="4387850"/>
            <a:ext cx="1524000" cy="84613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242375" y="1885406"/>
            <a:ext cx="1524000" cy="762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CAHSEE</a:t>
            </a:r>
          </a:p>
        </p:txBody>
      </p:sp>
      <p:sp>
        <p:nvSpPr>
          <p:cNvPr id="2068" name="Text Box 22"/>
          <p:cNvSpPr txBox="1">
            <a:spLocks noChangeArrowheads="1"/>
          </p:cNvSpPr>
          <p:nvPr/>
        </p:nvSpPr>
        <p:spPr bwMode="auto">
          <a:xfrm>
            <a:off x="1573213" y="188913"/>
            <a:ext cx="4572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1400" b="1" dirty="0" smtClean="0">
                <a:solidFill>
                  <a:schemeClr val="accent6"/>
                </a:solidFill>
                <a:latin typeface="Felix Titling" pitchFamily="82" charset="0"/>
                <a:cs typeface="Aharoni" pitchFamily="2" charset="-79"/>
              </a:rPr>
              <a:t>                  </a:t>
            </a:r>
            <a:r>
              <a:rPr lang="en-US" sz="2400" b="1" dirty="0" smtClean="0">
                <a:solidFill>
                  <a:schemeClr val="accent6"/>
                </a:solidFill>
                <a:latin typeface="Felix Titling" pitchFamily="82" charset="0"/>
                <a:cs typeface="Aharoni" pitchFamily="2" charset="-79"/>
              </a:rPr>
              <a:t>Math Flow Chart</a:t>
            </a:r>
          </a:p>
        </p:txBody>
      </p:sp>
      <p:sp>
        <p:nvSpPr>
          <p:cNvPr id="2069" name="Text Box 23"/>
          <p:cNvSpPr txBox="1">
            <a:spLocks noChangeArrowheads="1"/>
          </p:cNvSpPr>
          <p:nvPr/>
        </p:nvSpPr>
        <p:spPr bwMode="auto">
          <a:xfrm>
            <a:off x="954694" y="1927313"/>
            <a:ext cx="113030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prstTxWarp prst="textPlain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Algebra 1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credits</a:t>
            </a:r>
          </a:p>
        </p:txBody>
      </p:sp>
      <p:sp>
        <p:nvSpPr>
          <p:cNvPr id="2072" name="Text Box 26"/>
          <p:cNvSpPr txBox="1">
            <a:spLocks noChangeArrowheads="1"/>
          </p:cNvSpPr>
          <p:nvPr/>
        </p:nvSpPr>
        <p:spPr bwMode="auto">
          <a:xfrm>
            <a:off x="189378" y="4405312"/>
            <a:ext cx="15144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Algebra 1-1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(1</a:t>
            </a:r>
            <a:r>
              <a:rPr lang="en-US" sz="12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semester)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qtrs. = 5 cr.</a:t>
            </a:r>
          </a:p>
        </p:txBody>
      </p:sp>
      <p:sp>
        <p:nvSpPr>
          <p:cNvPr id="2073" name="Text Box 27"/>
          <p:cNvSpPr txBox="1">
            <a:spLocks noChangeArrowheads="1"/>
          </p:cNvSpPr>
          <p:nvPr/>
        </p:nvSpPr>
        <p:spPr bwMode="auto">
          <a:xfrm>
            <a:off x="1737332" y="4387507"/>
            <a:ext cx="1447800" cy="830997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Algebra 1-2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(2</a:t>
            </a:r>
            <a:r>
              <a:rPr lang="en-US" sz="12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nd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semester)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qtrs. = 5 cr</a:t>
            </a:r>
            <a:r>
              <a:rPr lang="en-US" sz="1200" dirty="0" smtClean="0"/>
              <a:t>.</a:t>
            </a:r>
          </a:p>
        </p:txBody>
      </p:sp>
      <p:sp>
        <p:nvSpPr>
          <p:cNvPr id="2074" name="Text Box 28"/>
          <p:cNvSpPr txBox="1">
            <a:spLocks noChangeArrowheads="1"/>
          </p:cNvSpPr>
          <p:nvPr/>
        </p:nvSpPr>
        <p:spPr bwMode="auto">
          <a:xfrm>
            <a:off x="3511086" y="4526295"/>
            <a:ext cx="16383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Geometry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 </a:t>
            </a:r>
            <a:r>
              <a:rPr lang="en-US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Qtrs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=10cr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8900" y="914400"/>
            <a:ext cx="4010025" cy="78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accent4"/>
                </a:solidFill>
                <a:latin typeface="Agency FB" pitchFamily="34" charset="0"/>
              </a:rPr>
              <a:t>If you have completed 1 semester of Algebra </a:t>
            </a:r>
            <a:r>
              <a:rPr lang="en-US" sz="1200" b="1" i="1" dirty="0">
                <a:solidFill>
                  <a:schemeClr val="accent4"/>
                </a:solidFill>
                <a:latin typeface="Agency FB" pitchFamily="34" charset="0"/>
              </a:rPr>
              <a:t>1 prior to your enrollment at CHS then you </a:t>
            </a:r>
            <a:r>
              <a:rPr lang="en-US" sz="1200" b="1" i="1" dirty="0">
                <a:solidFill>
                  <a:schemeClr val="accent4"/>
                </a:solidFill>
                <a:latin typeface="Agency FB" pitchFamily="34" charset="0"/>
              </a:rPr>
              <a:t>will need to earn 5 additional credits to meet the FUSD graduation requirement. </a:t>
            </a:r>
          </a:p>
          <a:p>
            <a:pPr>
              <a:defRPr/>
            </a:pPr>
            <a:endParaRPr lang="en-US" sz="900" dirty="0">
              <a:solidFill>
                <a:schemeClr val="accent4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20197459">
            <a:off x="1793875" y="2725738"/>
            <a:ext cx="554038" cy="162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 rot="1251545">
            <a:off x="657225" y="2781300"/>
            <a:ext cx="577850" cy="1562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80" name="TextBox 2"/>
          <p:cNvSpPr txBox="1">
            <a:spLocks noChangeArrowheads="1"/>
          </p:cNvSpPr>
          <p:nvPr/>
        </p:nvSpPr>
        <p:spPr bwMode="auto">
          <a:xfrm rot="17537304">
            <a:off x="242094" y="3321844"/>
            <a:ext cx="14081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050" b="1" dirty="0" smtClean="0">
                <a:latin typeface="Agency FB" pitchFamily="34" charset="0"/>
                <a:cs typeface="Narkisim" pitchFamily="34" charset="-79"/>
              </a:rPr>
              <a:t>If yo</a:t>
            </a:r>
            <a:r>
              <a:rPr lang="en-US" sz="1050" b="1" dirty="0" smtClean="0">
                <a:latin typeface="Agency FB" pitchFamily="34" charset="0"/>
                <a:ea typeface="Mongolian Baiti" pitchFamily="66" charset="0"/>
                <a:cs typeface="Mongolian Baiti" pitchFamily="66" charset="0"/>
              </a:rPr>
              <a:t>u </a:t>
            </a:r>
            <a:r>
              <a:rPr lang="en-US" sz="1050" b="1" dirty="0" smtClean="0">
                <a:latin typeface="Agency FB" pitchFamily="34" charset="0"/>
                <a:cs typeface="Narkisim" pitchFamily="34" charset="-79"/>
              </a:rPr>
              <a:t>passed 2</a:t>
            </a:r>
            <a:r>
              <a:rPr lang="en-US" sz="1050" b="1" baseline="30000" dirty="0" smtClean="0">
                <a:latin typeface="Agency FB" pitchFamily="34" charset="0"/>
                <a:cs typeface="Narkisim" pitchFamily="34" charset="-79"/>
              </a:rPr>
              <a:t>nd</a:t>
            </a:r>
            <a:r>
              <a:rPr lang="en-US" sz="1050" b="1" dirty="0" smtClean="0">
                <a:latin typeface="Agency FB" pitchFamily="34" charset="0"/>
                <a:cs typeface="Narkisim" pitchFamily="34" charset="-79"/>
              </a:rPr>
              <a:t> semeste</a:t>
            </a:r>
            <a:r>
              <a:rPr lang="en-US" sz="1050" b="1" dirty="0" smtClean="0">
                <a:latin typeface="Agency FB" pitchFamily="34" charset="0"/>
                <a:cs typeface="Aparajita" pitchFamily="34" charset="0"/>
              </a:rPr>
              <a:t>r </a:t>
            </a:r>
            <a:endParaRPr lang="en-US" sz="1050" b="1" dirty="0" smtClean="0">
              <a:latin typeface="Agency FB" pitchFamily="34" charset="0"/>
              <a:cs typeface="Andalus" pitchFamily="18" charset="-78"/>
            </a:endParaRPr>
          </a:p>
        </p:txBody>
      </p:sp>
      <p:sp>
        <p:nvSpPr>
          <p:cNvPr id="2078" name="TextBox 4"/>
          <p:cNvSpPr txBox="1">
            <a:spLocks noChangeArrowheads="1"/>
          </p:cNvSpPr>
          <p:nvPr/>
        </p:nvSpPr>
        <p:spPr bwMode="auto">
          <a:xfrm rot="4019729">
            <a:off x="1338262" y="3295651"/>
            <a:ext cx="13763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050" b="1" dirty="0" smtClean="0">
                <a:latin typeface="Agency FB" pitchFamily="34" charset="0"/>
              </a:rPr>
              <a:t>If you passed 1</a:t>
            </a:r>
            <a:r>
              <a:rPr lang="en-US" sz="1050" b="1" baseline="30000" dirty="0" smtClean="0">
                <a:latin typeface="Agency FB" pitchFamily="34" charset="0"/>
              </a:rPr>
              <a:t>st</a:t>
            </a:r>
            <a:r>
              <a:rPr lang="en-US" sz="1050" b="1" dirty="0" smtClean="0">
                <a:latin typeface="Agency FB" pitchFamily="34" charset="0"/>
              </a:rPr>
              <a:t> semester</a:t>
            </a:r>
          </a:p>
        </p:txBody>
      </p:sp>
      <p:sp>
        <p:nvSpPr>
          <p:cNvPr id="2065" name="TextBox 10"/>
          <p:cNvSpPr txBox="1">
            <a:spLocks noChangeArrowheads="1"/>
          </p:cNvSpPr>
          <p:nvPr/>
        </p:nvSpPr>
        <p:spPr bwMode="auto">
          <a:xfrm>
            <a:off x="60325" y="5319713"/>
            <a:ext cx="3352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b="1" i="1">
                <a:latin typeface="Agency FB" pitchFamily="34" charset="0"/>
              </a:rPr>
              <a:t>All students who have completed 10 cr. Of Algebra 1 must complete 10 cr. of  Plane &amp; Solid Geometry.</a:t>
            </a:r>
          </a:p>
        </p:txBody>
      </p:sp>
      <p:sp>
        <p:nvSpPr>
          <p:cNvPr id="2066" name="TextBox 13"/>
          <p:cNvSpPr txBox="1">
            <a:spLocks noChangeArrowheads="1"/>
          </p:cNvSpPr>
          <p:nvPr/>
        </p:nvSpPr>
        <p:spPr bwMode="auto">
          <a:xfrm>
            <a:off x="4776788" y="914400"/>
            <a:ext cx="3862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1" i="1">
                <a:latin typeface="Agency FB" pitchFamily="34" charset="0"/>
              </a:rPr>
              <a:t>If you have completed Algebra 1 in 8</a:t>
            </a:r>
            <a:r>
              <a:rPr lang="en-US" sz="1200" b="1" i="1" baseline="30000">
                <a:latin typeface="Agency FB" pitchFamily="34" charset="0"/>
              </a:rPr>
              <a:t>th</a:t>
            </a:r>
            <a:r>
              <a:rPr lang="en-US" sz="1200" b="1" i="1">
                <a:latin typeface="Agency FB" pitchFamily="34" charset="0"/>
              </a:rPr>
              <a:t> grade and Geometry in 9</a:t>
            </a:r>
            <a:r>
              <a:rPr lang="en-US" sz="1200" b="1" i="1" baseline="30000">
                <a:latin typeface="Agency FB" pitchFamily="34" charset="0"/>
              </a:rPr>
              <a:t>th</a:t>
            </a:r>
            <a:r>
              <a:rPr lang="en-US" sz="1200" b="1" i="1">
                <a:latin typeface="Agency FB" pitchFamily="34" charset="0"/>
              </a:rPr>
              <a:t> grade then you will need to complete 10 cr, of Algebra 2</a:t>
            </a: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3436938" y="1836738"/>
            <a:ext cx="1524000" cy="7667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 Box 24"/>
          <p:cNvSpPr txBox="1">
            <a:spLocks noChangeArrowheads="1"/>
          </p:cNvSpPr>
          <p:nvPr/>
        </p:nvSpPr>
        <p:spPr bwMode="auto">
          <a:xfrm>
            <a:off x="3551703" y="2295907"/>
            <a:ext cx="1295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 credits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51631" y="1897074"/>
            <a:ext cx="150977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Algebra 1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4052888" y="2849563"/>
            <a:ext cx="484187" cy="1300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168650" y="4621213"/>
            <a:ext cx="48895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5562600" y="4437063"/>
            <a:ext cx="1524000" cy="7667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600" b="1" dirty="0">
                <a:solidFill>
                  <a:schemeClr val="accent4"/>
                </a:solidFill>
              </a:rPr>
              <a:t>Business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accent4"/>
                </a:solidFill>
              </a:rPr>
              <a:t> Calculations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accent4"/>
                </a:solidFill>
              </a:rPr>
              <a:t>10 elective credits</a:t>
            </a: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7327900" y="4437063"/>
            <a:ext cx="1524000" cy="766762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 dirty="0">
                <a:solidFill>
                  <a:schemeClr val="accent4"/>
                </a:solidFill>
              </a:rPr>
              <a:t>Math Topics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accent4"/>
                </a:solidFill>
              </a:rPr>
              <a:t>10 elective credits</a:t>
            </a:r>
          </a:p>
        </p:txBody>
      </p:sp>
      <p:pic>
        <p:nvPicPr>
          <p:cNvPr id="4" name="Picture 33" descr="C:\Users\ulibml\Pictures\IMG_23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212725"/>
            <a:ext cx="64293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5" name="Picture 33" descr="C:\Users\ulibml\Pictures\IMG_2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234950"/>
            <a:ext cx="638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6003925" y="3179763"/>
            <a:ext cx="903288" cy="6540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 dirty="0">
                <a:solidFill>
                  <a:schemeClr val="accent4"/>
                </a:solidFill>
              </a:rPr>
              <a:t>YES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accent4"/>
                </a:solidFill>
              </a:rPr>
              <a:t>Scores of 350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accent4"/>
                </a:solidFill>
              </a:rPr>
              <a:t> &amp; up</a:t>
            </a: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7431088" y="3148013"/>
            <a:ext cx="831850" cy="6746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b="1" dirty="0">
                <a:solidFill>
                  <a:schemeClr val="accent4"/>
                </a:solidFill>
              </a:rPr>
              <a:t>NO</a:t>
            </a:r>
          </a:p>
        </p:txBody>
      </p:sp>
      <p:sp>
        <p:nvSpPr>
          <p:cNvPr id="23" name="Down Arrow 22"/>
          <p:cNvSpPr/>
          <p:nvPr/>
        </p:nvSpPr>
        <p:spPr>
          <a:xfrm>
            <a:off x="6202363" y="3892550"/>
            <a:ext cx="484187" cy="546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Down Arrow 23"/>
          <p:cNvSpPr/>
          <p:nvPr/>
        </p:nvSpPr>
        <p:spPr>
          <a:xfrm rot="966788">
            <a:off x="6321425" y="2600325"/>
            <a:ext cx="484188" cy="488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7605713" y="3892550"/>
            <a:ext cx="484187" cy="539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" name="Down Arrow 61"/>
          <p:cNvSpPr/>
          <p:nvPr/>
        </p:nvSpPr>
        <p:spPr>
          <a:xfrm rot="19537116">
            <a:off x="7318375" y="2640013"/>
            <a:ext cx="484188" cy="4905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82" name="TextBox 25"/>
          <p:cNvSpPr txBox="1">
            <a:spLocks noChangeArrowheads="1"/>
          </p:cNvSpPr>
          <p:nvPr/>
        </p:nvSpPr>
        <p:spPr bwMode="auto">
          <a:xfrm>
            <a:off x="5670550" y="5437188"/>
            <a:ext cx="28638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="1" i="1">
                <a:latin typeface="Agency FB" pitchFamily="34" charset="0"/>
              </a:rPr>
              <a:t>All students must pass the CAHSEE with a minimum score of 350 to earn a diploma.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167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Felix Titling</vt:lpstr>
      <vt:lpstr>Aharoni</vt:lpstr>
      <vt:lpstr>Agency FB</vt:lpstr>
      <vt:lpstr>Narkisim</vt:lpstr>
      <vt:lpstr>Mongolian Baiti</vt:lpstr>
      <vt:lpstr>Aparajita</vt:lpstr>
      <vt:lpstr>Andalus</vt:lpstr>
      <vt:lpstr>Default Design</vt:lpstr>
      <vt:lpstr>PowerPoint Presentation</vt:lpstr>
    </vt:vector>
  </TitlesOfParts>
  <Company>Fontana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</dc:creator>
  <cp:keywords>m</cp:keywords>
  <cp:lastModifiedBy>Melissa Ulibarri</cp:lastModifiedBy>
  <cp:revision>35</cp:revision>
  <dcterms:created xsi:type="dcterms:W3CDTF">2007-11-06T19:35:39Z</dcterms:created>
  <dcterms:modified xsi:type="dcterms:W3CDTF">2012-04-18T06:41:06Z</dcterms:modified>
</cp:coreProperties>
</file>